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yriad Pro Cond" panose="020B0506030403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9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0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23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0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54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04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37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0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68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98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388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399" y="1425507"/>
            <a:ext cx="111944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Myriad Pro Cond" panose="020B0506030403020204" pitchFamily="34" charset="0"/>
              </a:rPr>
              <a:t>DISCLAIMER</a:t>
            </a:r>
          </a:p>
          <a:p>
            <a:pPr algn="ctr"/>
            <a:endParaRPr lang="en-US" sz="2400" b="1" dirty="0" smtClean="0">
              <a:latin typeface="Myriad Pro Cond" panose="020B0506030403020204" pitchFamily="34" charset="0"/>
            </a:endParaRPr>
          </a:p>
          <a:p>
            <a:pPr algn="ctr"/>
            <a:r>
              <a:rPr lang="en-US" sz="2400" b="1" dirty="0" smtClean="0">
                <a:latin typeface="Myriad Pro Cond" panose="020B0506030403020204" pitchFamily="34" charset="0"/>
              </a:rPr>
              <a:t> </a:t>
            </a:r>
            <a:r>
              <a:rPr lang="en-US" sz="2400" b="1" dirty="0">
                <a:latin typeface="Myriad Pro Cond" panose="020B0506030403020204" pitchFamily="34" charset="0"/>
              </a:rPr>
              <a:t>I _________________________  hereby declare the following</a:t>
            </a:r>
            <a:r>
              <a:rPr lang="en-US" sz="2400" b="1" dirty="0" smtClean="0">
                <a:latin typeface="Myriad Pro Cond" panose="020B0506030403020204" pitchFamily="34" charset="0"/>
              </a:rPr>
              <a:t>:</a:t>
            </a:r>
          </a:p>
          <a:p>
            <a:pPr algn="ctr"/>
            <a:endParaRPr lang="en-US" sz="2400" b="1" dirty="0">
              <a:latin typeface="Myriad Pro Cond" panose="020B0506030403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Myriad Pro Cond" panose="020B0506030403020204" pitchFamily="34" charset="0"/>
              </a:rPr>
              <a:t>I </a:t>
            </a:r>
            <a:r>
              <a:rPr lang="en-US" sz="2400" b="1" dirty="0">
                <a:latin typeface="Myriad Pro Cond" panose="020B0506030403020204" pitchFamily="34" charset="0"/>
              </a:rPr>
              <a:t>have received no funding nor am I associated with any firm / manufacturers whose products are displayed in this presentation.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Myriad Pro Cond" panose="020B0506030403020204" pitchFamily="34" charset="0"/>
              </a:rPr>
              <a:t>I have no conflict of interest with any firm, manufacturer, health establishment or individual with respect to the contents of my </a:t>
            </a:r>
            <a:r>
              <a:rPr lang="en-US" sz="2400" b="1" dirty="0" smtClean="0">
                <a:latin typeface="Myriad Pro Cond" panose="020B0506030403020204" pitchFamily="34" charset="0"/>
              </a:rPr>
              <a:t>presentation.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Myriad Pro Cond" panose="020B0506030403020204" pitchFamily="34" charset="0"/>
              </a:rPr>
              <a:t>Photographs </a:t>
            </a:r>
            <a:r>
              <a:rPr lang="en-US" sz="2400" b="1" dirty="0">
                <a:latin typeface="Myriad Pro Cond" panose="020B0506030403020204" pitchFamily="34" charset="0"/>
              </a:rPr>
              <a:t>and illustrations used in this presentation are either of my own cases, used with permission from patent owner, or due acknowledgement accorded to the authors.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Myriad Pro Cond" panose="020B0506030403020204" pitchFamily="34" charset="0"/>
              </a:rPr>
              <a:t>In </a:t>
            </a:r>
            <a:r>
              <a:rPr lang="en-US" sz="2400" b="1" dirty="0">
                <a:latin typeface="Myriad Pro Cond" panose="020B0506030403020204" pitchFamily="34" charset="0"/>
              </a:rPr>
              <a:t>the event of any violation of patents or copyrights or infringement of individual rights during the course of this presentation, I bear the entire responsibility and there is no liability that rests on the organizers of 48th AOMSI National conference.  </a:t>
            </a:r>
          </a:p>
        </p:txBody>
      </p:sp>
    </p:spTree>
    <p:extLst>
      <p:ext uri="{BB962C8B-B14F-4D97-AF65-F5344CB8AC3E}">
        <p14:creationId xmlns:p14="http://schemas.microsoft.com/office/powerpoint/2010/main" val="10884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Myriad Pro Cond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Richi</dc:creator>
  <cp:lastModifiedBy>Richi</cp:lastModifiedBy>
  <cp:revision>5</cp:revision>
  <dcterms:created xsi:type="dcterms:W3CDTF">2024-11-26T18:25:30Z</dcterms:created>
  <dcterms:modified xsi:type="dcterms:W3CDTF">2024-11-26T18:40:13Z</dcterms:modified>
</cp:coreProperties>
</file>