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</p:sldIdLst>
  <p:sldSz cx="12192000" cy="6858000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Myriad Pro Cond" panose="020B0506030403020204" pitchFamily="34" charset="0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EE41-23EC-4D99-A47B-3C7A142604E9}" type="datetimeFigureOut">
              <a:rPr lang="en-IN" smtClean="0"/>
              <a:t>27-11-2024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3078-C4C4-4AFA-BBE1-D8CBBA1DB1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233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EE41-23EC-4D99-A47B-3C7A142604E9}" type="datetimeFigureOut">
              <a:rPr lang="en-IN" smtClean="0"/>
              <a:t>27-11-2024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3078-C4C4-4AFA-BBE1-D8CBBA1DB1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1993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EE41-23EC-4D99-A47B-3C7A142604E9}" type="datetimeFigureOut">
              <a:rPr lang="en-IN" smtClean="0"/>
              <a:t>27-11-2024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3078-C4C4-4AFA-BBE1-D8CBBA1DB1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604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EE41-23EC-4D99-A47B-3C7A142604E9}" type="datetimeFigureOut">
              <a:rPr lang="en-IN" smtClean="0"/>
              <a:t>27-11-2024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3078-C4C4-4AFA-BBE1-D8CBBA1DB1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3236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EE41-23EC-4D99-A47B-3C7A142604E9}" type="datetimeFigureOut">
              <a:rPr lang="en-IN" smtClean="0"/>
              <a:t>27-11-2024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3078-C4C4-4AFA-BBE1-D8CBBA1DB1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0088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EE41-23EC-4D99-A47B-3C7A142604E9}" type="datetimeFigureOut">
              <a:rPr lang="en-IN" smtClean="0"/>
              <a:t>27-11-2024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3078-C4C4-4AFA-BBE1-D8CBBA1DB1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6544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EE41-23EC-4D99-A47B-3C7A142604E9}" type="datetimeFigureOut">
              <a:rPr lang="en-IN" smtClean="0"/>
              <a:t>27-11-2024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3078-C4C4-4AFA-BBE1-D8CBBA1DB1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3043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EE41-23EC-4D99-A47B-3C7A142604E9}" type="datetimeFigureOut">
              <a:rPr lang="en-IN" smtClean="0"/>
              <a:t>27-11-2024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3078-C4C4-4AFA-BBE1-D8CBBA1DB1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2373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EE41-23EC-4D99-A47B-3C7A142604E9}" type="datetimeFigureOut">
              <a:rPr lang="en-IN" smtClean="0"/>
              <a:t>27-11-2024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3078-C4C4-4AFA-BBE1-D8CBBA1DB1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2082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EE41-23EC-4D99-A47B-3C7A142604E9}" type="datetimeFigureOut">
              <a:rPr lang="en-IN" smtClean="0"/>
              <a:t>27-11-2024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3078-C4C4-4AFA-BBE1-D8CBBA1DB1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9689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EE41-23EC-4D99-A47B-3C7A142604E9}" type="datetimeFigureOut">
              <a:rPr lang="en-IN" smtClean="0"/>
              <a:t>27-11-2024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3078-C4C4-4AFA-BBE1-D8CBBA1DB1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2980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FEE41-23EC-4D99-A47B-3C7A142604E9}" type="datetimeFigureOut">
              <a:rPr lang="en-IN" smtClean="0"/>
              <a:t>27-11-2024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B3078-C4C4-4AFA-BBE1-D8CBBA1DB1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794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388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68800" y="1415251"/>
            <a:ext cx="368530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Myriad Pro Cond" panose="020B0506030403020204" pitchFamily="34" charset="0"/>
              </a:rPr>
              <a:t>SPEAKERS PROFILE </a:t>
            </a:r>
            <a:endParaRPr lang="en-US" sz="3600" b="1" dirty="0" smtClean="0">
              <a:latin typeface="Myriad Pro Cond" panose="020B0506030403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68800" y="2237938"/>
            <a:ext cx="7416800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latin typeface="Myriad Pro Cond" panose="020B0506030403020204" pitchFamily="34" charset="0"/>
              </a:rPr>
              <a:t>Name		:</a:t>
            </a:r>
          </a:p>
          <a:p>
            <a:r>
              <a:rPr lang="en-US" sz="2800" b="1" dirty="0">
                <a:latin typeface="Myriad Pro Cond" panose="020B0506030403020204" pitchFamily="34" charset="0"/>
              </a:rPr>
              <a:t>Qualification	:</a:t>
            </a:r>
          </a:p>
          <a:p>
            <a:r>
              <a:rPr lang="en-US" sz="2800" b="1" dirty="0">
                <a:latin typeface="Myriad Pro Cond" panose="020B0506030403020204" pitchFamily="34" charset="0"/>
              </a:rPr>
              <a:t>Designation	:</a:t>
            </a:r>
          </a:p>
          <a:p>
            <a:r>
              <a:rPr lang="en-US" sz="2800" b="1" dirty="0" smtClean="0">
                <a:latin typeface="Myriad Pro Cond" panose="020B0506030403020204" pitchFamily="34" charset="0"/>
              </a:rPr>
              <a:t>Surgical </a:t>
            </a:r>
            <a:r>
              <a:rPr lang="en-US" sz="2800" b="1" dirty="0">
                <a:latin typeface="Myriad Pro Cond" panose="020B0506030403020204" pitchFamily="34" charset="0"/>
              </a:rPr>
              <a:t>Experience	:</a:t>
            </a:r>
          </a:p>
          <a:p>
            <a:r>
              <a:rPr lang="en-US" sz="2800" b="1" dirty="0">
                <a:latin typeface="Myriad Pro Cond" panose="020B0506030403020204" pitchFamily="34" charset="0"/>
              </a:rPr>
              <a:t>Affiliation		:</a:t>
            </a:r>
          </a:p>
          <a:p>
            <a:r>
              <a:rPr lang="en-US" sz="2800" b="1" dirty="0">
                <a:latin typeface="Myriad Pro Cond" panose="020B0506030403020204" pitchFamily="34" charset="0"/>
              </a:rPr>
              <a:t>No. of Presentations	:</a:t>
            </a:r>
          </a:p>
          <a:p>
            <a:r>
              <a:rPr lang="en-US" sz="2800" b="1" dirty="0">
                <a:latin typeface="Myriad Pro Cond" panose="020B0506030403020204" pitchFamily="34" charset="0"/>
              </a:rPr>
              <a:t>No. of Publications	:</a:t>
            </a:r>
          </a:p>
          <a:p>
            <a:r>
              <a:rPr lang="en-US" sz="2800" b="1" dirty="0">
                <a:latin typeface="Myriad Pro Cond" panose="020B0506030403020204" pitchFamily="34" charset="0"/>
              </a:rPr>
              <a:t>Books or Chapters	:</a:t>
            </a:r>
          </a:p>
          <a:p>
            <a:r>
              <a:rPr lang="en-US" sz="2800" b="1" dirty="0">
                <a:latin typeface="Myriad Pro Cond" panose="020B0506030403020204" pitchFamily="34" charset="0"/>
              </a:rPr>
              <a:t>Extra surgical Achievement/Hobbies 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77455" y="2466109"/>
            <a:ext cx="2558472" cy="29833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Myriad Pro Cond" panose="020B0506030403020204" pitchFamily="34" charset="0"/>
              </a:rPr>
              <a:t>YOUR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Myriad Pro Cond" panose="020B0506030403020204" pitchFamily="34" charset="0"/>
              </a:rPr>
              <a:t>PHOTOGRAPH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Myriad Pro Cond" panose="020B0506030403020204" pitchFamily="34" charset="0"/>
              </a:rPr>
              <a:t>HERE </a:t>
            </a:r>
            <a:endParaRPr lang="en-IN" sz="2800" b="1" dirty="0">
              <a:solidFill>
                <a:schemeClr val="tx1"/>
              </a:solidFill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49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 Light</vt:lpstr>
      <vt:lpstr>Arial</vt:lpstr>
      <vt:lpstr>Myriad Pro Cond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Richi</dc:creator>
  <cp:lastModifiedBy>Richi</cp:lastModifiedBy>
  <cp:revision>6</cp:revision>
  <dcterms:created xsi:type="dcterms:W3CDTF">2024-11-26T18:25:30Z</dcterms:created>
  <dcterms:modified xsi:type="dcterms:W3CDTF">2024-11-26T18:45:32Z</dcterms:modified>
</cp:coreProperties>
</file>