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embeddedFontLst>
    <p:embeddedFont>
      <p:font typeface="Calibri Light" panose="020F0302020204030204" pitchFamily="34" charset="0"/>
      <p:regular r:id="rId5"/>
      <p:italic r:id="rId6"/>
    </p:embeddedFont>
    <p:embeddedFont>
      <p:font typeface="Myriad Pro Cond" panose="020B050603040302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23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199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60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323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008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654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304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237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208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968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298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EE41-23EC-4D99-A47B-3C7A142604E9}" type="datetimeFigureOut">
              <a:rPr lang="en-IN" smtClean="0"/>
              <a:t>27-11-2024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B3078-C4C4-4AFA-BBE1-D8CBBA1DB1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79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9105"/>
            <a:ext cx="12192000" cy="12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31" y="606471"/>
            <a:ext cx="4047241" cy="4431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83" y="1422400"/>
            <a:ext cx="3345872" cy="3345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44521" y="5052022"/>
            <a:ext cx="1735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yriad Pro Cond" panose="020B0506030403020204" pitchFamily="34" charset="0"/>
              </a:rPr>
              <a:t>AOMSI LOGO </a:t>
            </a:r>
            <a:endParaRPr lang="en-IN" sz="2800" b="1" dirty="0">
              <a:latin typeface="Myriad Pro Cond" panose="020B0506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2740" y="5190702"/>
            <a:ext cx="249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yriad Pro Cond" panose="020B0506030403020204" pitchFamily="34" charset="0"/>
              </a:rPr>
              <a:t>CONFERENCE LOGO </a:t>
            </a:r>
            <a:endParaRPr lang="en-IN" sz="2800" b="1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84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 Light</vt:lpstr>
      <vt:lpstr>Arial</vt:lpstr>
      <vt:lpstr>Myriad Pro Cond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Richi</dc:creator>
  <cp:lastModifiedBy>Richi</cp:lastModifiedBy>
  <cp:revision>4</cp:revision>
  <dcterms:created xsi:type="dcterms:W3CDTF">2024-11-26T18:25:30Z</dcterms:created>
  <dcterms:modified xsi:type="dcterms:W3CDTF">2024-11-26T18:38:15Z</dcterms:modified>
</cp:coreProperties>
</file>